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6" r:id="rId8"/>
    <p:sldId id="261" r:id="rId9"/>
    <p:sldId id="262" r:id="rId10"/>
    <p:sldId id="267" r:id="rId11"/>
    <p:sldId id="263" r:id="rId12"/>
    <p:sldId id="264" r:id="rId13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5" d="100"/>
          <a:sy n="35" d="100"/>
        </p:scale>
        <p:origin x="835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3924313" y="-31173"/>
            <a:ext cx="14363687" cy="10285714"/>
            <a:chOff x="3922028" y="0"/>
            <a:chExt cx="14363687" cy="10285714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922028" y="0"/>
              <a:ext cx="14363687" cy="10285714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407929" y="6093894"/>
            <a:ext cx="12496800" cy="37856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8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Gmarket Sans Bold" pitchFamily="34" charset="0"/>
              </a:rPr>
              <a:t>도</a:t>
            </a:r>
            <a:r>
              <a:rPr lang="ko-KR" altLang="en-US" sz="8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Gmarket Sans Bold" pitchFamily="34" charset="0"/>
              </a:rPr>
              <a:t>전하는</a:t>
            </a:r>
            <a:r>
              <a:rPr lang="en-US" altLang="ko-KR" sz="8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Gmarket Sans Bold" pitchFamily="34" charset="0"/>
              </a:rPr>
              <a:t>, </a:t>
            </a:r>
          </a:p>
          <a:p>
            <a:r>
              <a:rPr lang="ko-KR" altLang="en-US" sz="8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Gmarket Sans Bold" pitchFamily="34" charset="0"/>
              </a:rPr>
              <a:t>도</a:t>
            </a:r>
            <a:r>
              <a:rPr lang="ko-KR" altLang="en-US" sz="8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Gmarket Sans Bold" pitchFamily="34" charset="0"/>
              </a:rPr>
              <a:t>전을 즐기는</a:t>
            </a:r>
            <a:r>
              <a:rPr lang="en-US" altLang="ko-KR" sz="8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Gmarket Sans Bold" pitchFamily="34" charset="0"/>
              </a:rPr>
              <a:t>,</a:t>
            </a:r>
          </a:p>
          <a:p>
            <a:r>
              <a:rPr lang="ko-KR" altLang="en-US" sz="8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안드로이드 개발자 </a:t>
            </a:r>
            <a:r>
              <a:rPr lang="ko-KR" altLang="en-US" sz="80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이현도</a:t>
            </a:r>
            <a:endParaRPr lang="en-US" sz="8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00" y="4469368"/>
            <a:ext cx="3774101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 smtClean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Android Application </a:t>
            </a:r>
            <a:r>
              <a:rPr lang="en-US" sz="18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Engineer</a:t>
            </a:r>
            <a:endParaRPr 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1000" y="537967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dirty="0" smtClean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2023.11</a:t>
            </a:r>
            <a:endParaRPr 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8600" y="9264388"/>
            <a:ext cx="6171429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sz="1800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Noto Sans CJK KR Regular" pitchFamily="34" charset="0"/>
            </a:endParaRPr>
          </a:p>
          <a:p>
            <a:r>
              <a:rPr lang="en-US" sz="1800" dirty="0" smtClean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LEE HYUNDO</a:t>
            </a:r>
            <a:endParaRPr 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16751855" y="8433077"/>
            <a:ext cx="305749" cy="305749"/>
            <a:chOff x="16751855" y="8433077"/>
            <a:chExt cx="305749" cy="305749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751855" y="8433077"/>
              <a:ext cx="305749" cy="305749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2" y="0"/>
            <a:ext cx="18166496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622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53209" y="1081317"/>
            <a:ext cx="1054777" cy="1054777"/>
            <a:chOff x="953209" y="1081317"/>
            <a:chExt cx="1054777" cy="10547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53209" y="1081317"/>
              <a:ext cx="1054777" cy="1054777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371600" y="1273387"/>
            <a:ext cx="9577444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kern="0" spc="-300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Project Name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972207" y="2708413"/>
            <a:ext cx="7053208" cy="18055"/>
            <a:chOff x="972207" y="2708413"/>
            <a:chExt cx="7053208" cy="1805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972207" y="2708413"/>
              <a:ext cx="7053208" cy="18055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404257" y="1091699"/>
            <a:ext cx="5484472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Black" pitchFamily="34" charset="0"/>
              </a:rPr>
              <a:t>2000.00 ~ 2000. 00</a:t>
            </a:r>
            <a:endParaRPr 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2207" y="3298788"/>
            <a:ext cx="10825575" cy="52168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구현 사항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프로젝트의 중점적인 기능을 기재해주세요. 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프로젝트의 핵심 구현사항을 </a:t>
            </a:r>
            <a:r>
              <a:rPr lang="en-US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기술해주세요</a:t>
            </a: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담당 역할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역할 및 본인 구현사항(기여내용)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역할 및 본인 구현사항(기여내용)</a:t>
            </a:r>
          </a:p>
          <a:p>
            <a:pPr>
              <a:spcBef>
                <a:spcPts val="600"/>
              </a:spcBef>
            </a:pPr>
            <a:endParaRPr lang="en-US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기술 스택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OOO, OOO, OOO, OOO</a:t>
            </a:r>
          </a:p>
          <a:p>
            <a:pPr>
              <a:spcBef>
                <a:spcPts val="600"/>
              </a:spcBef>
            </a:pPr>
            <a:endParaRPr lang="en-US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기술 선정 이유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해당 기술을 활용/선정한 이유를 기술해주세요. 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해당 기술을 활용/선정한 이유를 </a:t>
            </a:r>
            <a:r>
              <a:rPr lang="en-US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기술해주세요</a:t>
            </a: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.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0390643" y="4571429"/>
            <a:ext cx="6171429" cy="4114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Noto Sans CJK KR Medium" pitchFamily="34" charset="0"/>
                <a:cs typeface="Noto Sans CJK KR Medium" pitchFamily="34" charset="0"/>
              </a:rPr>
              <a:t>이미지를 넣어 주세요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9443814" y="1170206"/>
            <a:ext cx="7990409" cy="7992426"/>
            <a:chOff x="9443814" y="1170206"/>
            <a:chExt cx="7990409" cy="799242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43814" y="1170206"/>
              <a:ext cx="7990409" cy="7992426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 rot="-21600000">
            <a:off x="9426967" y="9271512"/>
            <a:ext cx="738571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[캡션] 사진에 대한 부가설명을 써주세요</a:t>
            </a:r>
            <a:endParaRPr 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1036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Project Name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 rot="-21600000">
            <a:off x="1219200" y="826201"/>
            <a:ext cx="738571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[캡션] 사진에 대한 부가설명을 써주세요</a:t>
            </a:r>
          </a:p>
        </p:txBody>
      </p:sp>
      <p:grpSp>
        <p:nvGrpSpPr>
          <p:cNvPr id="1002" name="그룹 1002"/>
          <p:cNvGrpSpPr/>
          <p:nvPr/>
        </p:nvGrpSpPr>
        <p:grpSpPr>
          <a:xfrm>
            <a:off x="9492063" y="1226150"/>
            <a:ext cx="7648149" cy="4247146"/>
            <a:chOff x="9492063" y="1226150"/>
            <a:chExt cx="7648149" cy="4247146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92063" y="1226150"/>
              <a:ext cx="7648149" cy="424714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244600" y="5719196"/>
            <a:ext cx="15595600" cy="36625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프로젝트 성과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대외적인 성과가 있다면 기술해주세요. (정성/정량 무관)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 내에서 발생했던 문제를 해결/극복해본 내용을 기술해주세요.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프로젝트를 진행하며 배운 점 / 학습한 점을 기입해주세요.</a:t>
            </a:r>
          </a:p>
          <a:p>
            <a:pPr>
              <a:spcBef>
                <a:spcPts val="600"/>
              </a:spcBef>
            </a:pPr>
            <a:endParaRPr lang="en-US" sz="17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dirty="0" err="1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프로젝트</a:t>
            </a: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리뷰</a:t>
            </a: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 </a:t>
            </a:r>
            <a:r>
              <a:rPr lang="ko-KR" alt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및 성장 경험</a:t>
            </a:r>
            <a:endParaRPr lang="en-US" sz="2200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프로젝트를 수행하면서 아쉬웠던 점, 지금이라면 어떻게 더 보완하고 싶은지를 기술해주세요.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프로젝트를 통해 배우고 느낀 점을 기재해주세요.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  (※ PJT </a:t>
            </a:r>
            <a:r>
              <a:rPr lang="ko-KR" alt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자체의 </a:t>
            </a:r>
            <a:r>
              <a:rPr lang="en-US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성과</a:t>
            </a: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측면이 아니어도 됩니다. </a:t>
            </a:r>
            <a:r>
              <a:rPr lang="ko-KR" alt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나의 </a:t>
            </a:r>
            <a:r>
              <a:rPr lang="ko-KR" altLang="en-US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학습역량과</a:t>
            </a:r>
            <a:r>
              <a:rPr lang="ko-KR" alt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잠재력을 보여줄 수 있는 내용들을 기술해주세요</a:t>
            </a:r>
            <a:r>
              <a:rPr lang="en-US" altLang="ko-KR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! 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       EX) FE</a:t>
            </a:r>
            <a:r>
              <a:rPr lang="ko-KR" alt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리드를 맡아</a:t>
            </a:r>
            <a:r>
              <a:rPr lang="en-US" altLang="ko-KR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스크럼 회의 시 전날의 </a:t>
            </a:r>
            <a:r>
              <a:rPr lang="ko-KR" altLang="en-US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데일리</a:t>
            </a:r>
            <a:r>
              <a:rPr lang="ko-KR" alt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회고를 지속적으로 수행하며 더 나은 문제인식을 만들어가려 노력했습니다</a:t>
            </a:r>
            <a:r>
              <a:rPr lang="en-US" altLang="ko-KR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. </a:t>
            </a: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)</a:t>
            </a:r>
          </a:p>
        </p:txBody>
      </p:sp>
      <p:grpSp>
        <p:nvGrpSpPr>
          <p:cNvPr id="9" name="그룹 1002"/>
          <p:cNvGrpSpPr/>
          <p:nvPr/>
        </p:nvGrpSpPr>
        <p:grpSpPr>
          <a:xfrm>
            <a:off x="1219200" y="1226150"/>
            <a:ext cx="7648149" cy="4247146"/>
            <a:chOff x="9492063" y="1226150"/>
            <a:chExt cx="7648149" cy="4247146"/>
          </a:xfrm>
        </p:grpSpPr>
        <p:pic>
          <p:nvPicPr>
            <p:cNvPr id="11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92063" y="1226150"/>
              <a:ext cx="7648149" cy="4247146"/>
            </a:xfrm>
            <a:prstGeom prst="rect">
              <a:avLst/>
            </a:prstGeom>
          </p:spPr>
        </p:pic>
      </p:grpSp>
      <p:sp>
        <p:nvSpPr>
          <p:cNvPr id="12" name="Object 3"/>
          <p:cNvSpPr txBox="1"/>
          <p:nvPr/>
        </p:nvSpPr>
        <p:spPr>
          <a:xfrm rot="-21600000">
            <a:off x="9432715" y="819479"/>
            <a:ext cx="738571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[캡션] 사진에 대한 부가설명을 써주세요</a:t>
            </a:r>
          </a:p>
        </p:txBody>
      </p:sp>
    </p:spTree>
    <p:extLst>
      <p:ext uri="{BB962C8B-B14F-4D97-AF65-F5344CB8AC3E}">
        <p14:creationId xmlns:p14="http://schemas.microsoft.com/office/powerpoint/2010/main" val="3137184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128933" y="846641"/>
            <a:ext cx="1147381" cy="1147381"/>
            <a:chOff x="1128933" y="846641"/>
            <a:chExt cx="1147381" cy="1147381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6720000">
              <a:off x="1128933" y="846641"/>
              <a:ext cx="1147381" cy="1147381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597859" y="2121381"/>
            <a:ext cx="15298400" cy="11648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 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 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 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 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 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 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 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해당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부분에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자기소개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글을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써주세요</a:t>
            </a:r>
            <a:r>
              <a:rPr 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.</a:t>
            </a:r>
            <a:endParaRPr 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537795" y="4389209"/>
            <a:ext cx="6946582" cy="50783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SKILLS</a:t>
            </a:r>
          </a:p>
          <a:p>
            <a:pPr>
              <a:lnSpc>
                <a:spcPct val="150000"/>
              </a:lnSpc>
            </a:pPr>
            <a:endParaRPr lang="en-US" altLang="ko-KR" sz="5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Android   </a:t>
            </a:r>
            <a:r>
              <a:rPr lang="ko-KR" altLang="en-US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■■■■□</a:t>
            </a:r>
            <a:endParaRPr lang="en-US" altLang="ko-KR" sz="16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	-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Jetpack</a:t>
            </a:r>
            <a:r>
              <a:rPr lang="ko-KR" altLang="en-US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권장사항을 준수해 비정상 종료와 메모리 누수를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	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고려한 프로젝트 진행 가능</a:t>
            </a:r>
            <a:endParaRPr lang="en-US" altLang="ko-KR" sz="1600" dirty="0" smtClean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	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- </a:t>
            </a:r>
            <a:r>
              <a:rPr lang="en-US" altLang="ko-KR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Kotlin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의 </a:t>
            </a:r>
            <a:r>
              <a:rPr lang="en-US" altLang="ko-KR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coroutine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을 사용하는 최신 트렌드와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Compose 	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라이브러리를 활용한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UI 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적용 가능 </a:t>
            </a:r>
            <a:endParaRPr lang="en-US" altLang="ko-KR" sz="1600" dirty="0" smtClean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	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- </a:t>
            </a:r>
            <a:r>
              <a:rPr lang="en-US" altLang="ko-KR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GooglePlay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개발자 프로그램 정책에 맞는 앱을 빌드해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	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플레이 스토어에 출품 가능  </a:t>
            </a:r>
            <a:endParaRPr lang="en-US" altLang="ko-KR" sz="1600" dirty="0" smtClean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/>
            </a:r>
            <a:b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</a:br>
            <a:endParaRPr lang="en-US" altLang="ko-KR" sz="7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React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  </a:t>
            </a:r>
            <a:r>
              <a:rPr lang="ko-KR" altLang="en-US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 ■■■□□</a:t>
            </a:r>
            <a:endParaRPr lang="en-US" altLang="ko-KR" sz="16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	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- State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와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Life </a:t>
            </a:r>
            <a:r>
              <a:rPr lang="en-US" altLang="ko-KR" sz="16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Cycle을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altLang="ko-KR" sz="16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이해하고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, 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타입 스크립트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를 </a:t>
            </a:r>
            <a:r>
              <a:rPr lang="ko-KR" altLang="en-US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적</a:t>
            </a:r>
            <a:r>
              <a:rPr lang="en-US" altLang="ko-KR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용하여</a:t>
            </a:r>
            <a:endParaRPr lang="en-US" altLang="ko-KR" sz="16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	  </a:t>
            </a:r>
            <a:r>
              <a:rPr lang="en-US" altLang="ko-KR" sz="16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소규모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altLang="ko-KR" sz="16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프로젝트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altLang="ko-KR" sz="16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진행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altLang="ko-KR" sz="16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가능</a:t>
            </a:r>
            <a:endParaRPr lang="en-US" altLang="ko-KR" sz="16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	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4381579" y="8034888"/>
            <a:ext cx="5502228" cy="122341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AWARDS / CERTIFICATES</a:t>
            </a:r>
          </a:p>
          <a:p>
            <a:pPr>
              <a:lnSpc>
                <a:spcPct val="150000"/>
              </a:lnSpc>
            </a:pPr>
            <a:endParaRPr lang="en-US" altLang="ko-KR" sz="5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2022 </a:t>
            </a:r>
            <a:r>
              <a:rPr lang="en-US" altLang="ko-KR" sz="16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우수상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  </a:t>
            </a:r>
            <a:r>
              <a:rPr lang="ko-KR" alt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삼성청년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SW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아카데미 금융 특화 프로젝트 </a:t>
            </a:r>
            <a:endParaRPr lang="en-US" altLang="ko-KR" sz="1600" dirty="0" smtClean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2021 </a:t>
            </a:r>
            <a:r>
              <a:rPr lang="en-US" altLang="ko-KR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우수상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  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울산과학기술원 </a:t>
            </a:r>
            <a:r>
              <a:rPr lang="ko-KR" altLang="en-US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학부생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인턴 연구 발표회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 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4381578" y="6300804"/>
            <a:ext cx="5600622" cy="122341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EDUCATION / EXPERIENCE</a:t>
            </a:r>
          </a:p>
          <a:p>
            <a:pPr>
              <a:lnSpc>
                <a:spcPct val="150000"/>
              </a:lnSpc>
            </a:pPr>
            <a:endParaRPr lang="en-US" altLang="ko-KR" sz="5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(2022 ~ 현  재)  </a:t>
            </a:r>
            <a:r>
              <a:rPr lang="en-US" altLang="ko-KR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삼성청년SW아카데미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9기 </a:t>
            </a:r>
            <a:r>
              <a:rPr lang="en-US" altLang="ko-KR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재학</a:t>
            </a:r>
            <a:endParaRPr lang="en-US" altLang="ko-KR" sz="16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(2014 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~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2022)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  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울산과학기술원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생명과</a:t>
            </a:r>
            <a:r>
              <a:rPr lang="en-US" altLang="ko-KR" sz="1600" dirty="0" err="1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학과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altLang="ko-KR" sz="16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졸업</a:t>
            </a:r>
            <a:endParaRPr lang="en-US" altLang="ko-KR" sz="16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381578" y="4297437"/>
            <a:ext cx="4562286" cy="16158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CONTACT</a:t>
            </a:r>
          </a:p>
          <a:p>
            <a:pPr>
              <a:lnSpc>
                <a:spcPct val="150000"/>
              </a:lnSpc>
            </a:pPr>
            <a:endParaRPr lang="en-US" altLang="ko-KR" sz="5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Phone     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010-7559-0396</a:t>
            </a:r>
            <a:endParaRPr lang="en-US" altLang="ko-KR" sz="16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E-mail     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 </a:t>
            </a:r>
            <a:r>
              <a:rPr lang="en-US" altLang="ko-KR" sz="1600" dirty="0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hyundo1995@gmail.com</a:t>
            </a:r>
            <a:endParaRPr lang="en-US" altLang="ko-KR" sz="16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Git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-hub    </a:t>
            </a:r>
            <a:r>
              <a:rPr lang="en-US" altLang="ko-KR" sz="1600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Regular" pitchFamily="34" charset="0"/>
              </a:rPr>
              <a:t>https://github.com/HidenLee</a:t>
            </a:r>
            <a:endParaRPr lang="en-US" altLang="ko-KR" sz="16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560848" y="1315438"/>
            <a:ext cx="16346152" cy="5078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700" kern="0" spc="100" dirty="0" smtClean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도전을 </a:t>
            </a:r>
            <a:r>
              <a:rPr lang="ko-KR" altLang="en-US" sz="2700" kern="0" spc="100" dirty="0" smtClean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즐기는</a:t>
            </a:r>
            <a:r>
              <a:rPr lang="en-US" sz="2700" kern="0" spc="100" dirty="0" smtClean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 </a:t>
            </a:r>
            <a:r>
              <a:rPr lang="ko-KR" altLang="en-US" sz="2700" kern="0" spc="100" dirty="0" smtClean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안드로이드 개발자</a:t>
            </a:r>
            <a:r>
              <a:rPr lang="en-US" sz="2700" kern="0" spc="100" dirty="0" smtClean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 </a:t>
            </a:r>
            <a:r>
              <a:rPr lang="ko-KR" altLang="en-US" sz="2700" kern="0" spc="100" dirty="0" smtClean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이현도</a:t>
            </a:r>
            <a:r>
              <a:rPr lang="en-US" sz="2700" kern="0" spc="100" dirty="0" err="1" smtClean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입니다</a:t>
            </a:r>
            <a:r>
              <a:rPr lang="en-US" sz="2700" kern="0" spc="100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. 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03" name="그룹 1003"/>
          <p:cNvGrpSpPr/>
          <p:nvPr/>
        </p:nvGrpSpPr>
        <p:grpSpPr>
          <a:xfrm>
            <a:off x="1351989" y="4840058"/>
            <a:ext cx="2396121" cy="3194830"/>
            <a:chOff x="1357016" y="4250012"/>
            <a:chExt cx="2396121" cy="319483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7016" y="4250012"/>
              <a:ext cx="2396121" cy="3194830"/>
            </a:xfrm>
            <a:prstGeom prst="rect">
              <a:avLst/>
            </a:prstGeom>
            <a:grpFill/>
          </p:spPr>
        </p:pic>
      </p:grpSp>
      <p:cxnSp>
        <p:nvCxnSpPr>
          <p:cNvPr id="4" name="직선 연결선 3"/>
          <p:cNvCxnSpPr/>
          <p:nvPr/>
        </p:nvCxnSpPr>
        <p:spPr>
          <a:xfrm>
            <a:off x="10210800" y="4152900"/>
            <a:ext cx="0" cy="53340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4504280" y="953821"/>
            <a:ext cx="931050" cy="931050"/>
            <a:chOff x="4504280" y="953821"/>
            <a:chExt cx="931050" cy="931050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2160000">
              <a:off x="4504280" y="953821"/>
              <a:ext cx="931050" cy="931050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05397" y="1097151"/>
            <a:ext cx="6096612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600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PROJECT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62362" y="2982876"/>
            <a:ext cx="3363600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kern="0" spc="100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INDEX.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7241270" y="3059067"/>
            <a:ext cx="7385714" cy="1388737"/>
            <a:chOff x="7241270" y="3059067"/>
            <a:chExt cx="7385714" cy="1388737"/>
          </a:xfrm>
        </p:grpSpPr>
        <p:sp>
          <p:nvSpPr>
            <p:cNvPr id="8" name="Object 8"/>
            <p:cNvSpPr txBox="1"/>
            <p:nvPr/>
          </p:nvSpPr>
          <p:spPr>
            <a:xfrm>
              <a:off x="7241270" y="3059067"/>
              <a:ext cx="7014286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(</a:t>
              </a:r>
              <a:r>
                <a:rPr lang="en-US" sz="1800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2023.06 </a:t>
              </a:r>
              <a:r>
                <a:rPr lang="en-US" sz="1800" dirty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~ </a:t>
              </a:r>
              <a:r>
                <a:rPr lang="en-US" sz="1800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2023.07) GOMBANG (</a:t>
              </a:r>
              <a:r>
                <a:rPr lang="ko-KR" altLang="en-US" sz="1800" dirty="0" err="1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곰방</a:t>
              </a:r>
              <a:r>
                <a:rPr lang="en-US" altLang="ko-KR" sz="1800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)</a:t>
              </a:r>
              <a:r>
                <a:rPr lang="en-US" sz="1800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 </a:t>
              </a:r>
              <a:endParaRPr 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" name="Object 9"/>
            <p:cNvSpPr txBox="1"/>
            <p:nvPr/>
          </p:nvSpPr>
          <p:spPr>
            <a:xfrm>
              <a:off x="7241270" y="3583232"/>
              <a:ext cx="7385714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800" dirty="0" smtClean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부동산 양도 중계 웹 서비스 </a:t>
              </a:r>
              <a:r>
                <a:rPr lang="ko-KR" altLang="en-US" dirty="0" smtClean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프론트 담당</a:t>
              </a:r>
              <a:r>
                <a:rPr lang="ko-KR" altLang="en-US" sz="1800" dirty="0" smtClean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 </a:t>
              </a:r>
              <a:endParaRPr 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" name="Object 10"/>
            <p:cNvSpPr txBox="1"/>
            <p:nvPr/>
          </p:nvSpPr>
          <p:spPr>
            <a:xfrm>
              <a:off x="7241270" y="4078472"/>
              <a:ext cx="7385714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4 - </a:t>
              </a:r>
              <a:r>
                <a:rPr lang="en-US" sz="1800" dirty="0" smtClean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5 </a:t>
              </a:r>
              <a:r>
                <a:rPr lang="en-US" sz="1800" dirty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(페이지수)</a:t>
              </a:r>
              <a:endParaRPr 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1003" name="그룹 1003"/>
          <p:cNvGrpSpPr/>
          <p:nvPr/>
        </p:nvGrpSpPr>
        <p:grpSpPr>
          <a:xfrm>
            <a:off x="7222223" y="4943190"/>
            <a:ext cx="7385714" cy="1389647"/>
            <a:chOff x="7222223" y="4943190"/>
            <a:chExt cx="7385714" cy="1389647"/>
          </a:xfrm>
        </p:grpSpPr>
        <p:sp>
          <p:nvSpPr>
            <p:cNvPr id="13" name="Object 13"/>
            <p:cNvSpPr txBox="1"/>
            <p:nvPr/>
          </p:nvSpPr>
          <p:spPr>
            <a:xfrm>
              <a:off x="7222223" y="4943190"/>
              <a:ext cx="7385714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(</a:t>
              </a:r>
              <a:r>
                <a:rPr lang="en-US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2023.08 </a:t>
              </a:r>
              <a:r>
                <a:rPr lang="en-US" dirty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~ </a:t>
              </a:r>
              <a:r>
                <a:rPr lang="en-US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2023.09) AIRBANK (</a:t>
              </a:r>
              <a:r>
                <a:rPr lang="ko-KR" altLang="en-US" dirty="0" err="1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에어뱅크</a:t>
              </a:r>
              <a:r>
                <a:rPr lang="en-US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)</a:t>
              </a:r>
              <a:endParaRPr lang="en-US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Bold" pitchFamily="34" charset="0"/>
              </a:endParaRPr>
            </a:p>
          </p:txBody>
        </p:sp>
        <p:sp>
          <p:nvSpPr>
            <p:cNvPr id="14" name="Object 14"/>
            <p:cNvSpPr txBox="1"/>
            <p:nvPr/>
          </p:nvSpPr>
          <p:spPr>
            <a:xfrm>
              <a:off x="7222223" y="5468269"/>
              <a:ext cx="7385714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800" dirty="0" smtClean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조기 금융 교육 모바일 서비스 어플리케이션 </a:t>
              </a:r>
              <a:r>
                <a:rPr lang="ko-KR" altLang="en-US" dirty="0" smtClean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담</a:t>
              </a:r>
              <a:r>
                <a:rPr lang="ko-KR" altLang="en-US" dirty="0" smtClean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당</a:t>
              </a:r>
              <a:endParaRPr 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5" name="Object 15"/>
            <p:cNvSpPr txBox="1"/>
            <p:nvPr/>
          </p:nvSpPr>
          <p:spPr>
            <a:xfrm>
              <a:off x="7222223" y="5963505"/>
              <a:ext cx="7385714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11 - 15 (페이지수)</a:t>
              </a:r>
              <a:endParaRPr 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1004" name="그룹 1004"/>
          <p:cNvGrpSpPr/>
          <p:nvPr/>
        </p:nvGrpSpPr>
        <p:grpSpPr>
          <a:xfrm>
            <a:off x="5441450" y="2716739"/>
            <a:ext cx="11282330" cy="12309"/>
            <a:chOff x="5441450" y="2716739"/>
            <a:chExt cx="11282330" cy="12309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5441450" y="2716739"/>
              <a:ext cx="11282330" cy="12309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239365" y="6893027"/>
            <a:ext cx="7385714" cy="1389647"/>
            <a:chOff x="7239365" y="6893027"/>
            <a:chExt cx="7385714" cy="1389647"/>
          </a:xfrm>
        </p:grpSpPr>
        <p:sp>
          <p:nvSpPr>
            <p:cNvPr id="21" name="Object 21"/>
            <p:cNvSpPr txBox="1"/>
            <p:nvPr/>
          </p:nvSpPr>
          <p:spPr>
            <a:xfrm>
              <a:off x="7239365" y="6893027"/>
              <a:ext cx="7385714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(</a:t>
              </a:r>
              <a:r>
                <a:rPr lang="en-US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2023.10 </a:t>
              </a:r>
              <a:r>
                <a:rPr lang="en-US" dirty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~ </a:t>
              </a:r>
              <a:r>
                <a:rPr lang="en-US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2023.11) STELLARGRAM (</a:t>
              </a:r>
              <a:r>
                <a:rPr lang="ko-KR" altLang="en-US" dirty="0" err="1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스텔라그램</a:t>
              </a:r>
              <a:r>
                <a:rPr lang="en-US" dirty="0" smtClean="0">
                  <a:solidFill>
                    <a:srgbClr val="000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Noto Sans CJK KR Bold" pitchFamily="34" charset="0"/>
                </a:rPr>
                <a:t>)</a:t>
              </a:r>
              <a:endParaRPr lang="en-US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Bold" pitchFamily="34" charset="0"/>
              </a:endParaRPr>
            </a:p>
          </p:txBody>
        </p:sp>
        <p:sp>
          <p:nvSpPr>
            <p:cNvPr id="22" name="Object 22"/>
            <p:cNvSpPr txBox="1"/>
            <p:nvPr/>
          </p:nvSpPr>
          <p:spPr>
            <a:xfrm>
              <a:off x="7239365" y="7418106"/>
              <a:ext cx="7385714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dirty="0" smtClean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별자리 인식 및 천구 지도 모바일 서비스 어플리케이션 담당</a:t>
              </a:r>
              <a:endParaRPr 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3" name="Object 23"/>
            <p:cNvSpPr txBox="1"/>
            <p:nvPr/>
          </p:nvSpPr>
          <p:spPr>
            <a:xfrm>
              <a:off x="7239365" y="7913342"/>
              <a:ext cx="7385714" cy="36933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Noto Sans CJK KR Regular" pitchFamily="34" charset="0"/>
                </a:rPr>
                <a:t>11 - 15 (페이지수)</a:t>
              </a:r>
              <a:endParaRPr 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" y="1225654"/>
            <a:ext cx="18288000" cy="804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39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53209" y="1081317"/>
            <a:ext cx="1054777" cy="1054777"/>
            <a:chOff x="953209" y="1081317"/>
            <a:chExt cx="1054777" cy="10547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53209" y="1081317"/>
              <a:ext cx="1054777" cy="1054777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371600" y="1273387"/>
            <a:ext cx="9577444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kern="0" spc="-300" dirty="0" smtClean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GOMBANG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972207" y="2708413"/>
            <a:ext cx="7053208" cy="18055"/>
            <a:chOff x="972207" y="2708413"/>
            <a:chExt cx="7053208" cy="1805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972207" y="2708413"/>
              <a:ext cx="7053208" cy="18055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404257" y="1091699"/>
            <a:ext cx="5484472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dirty="0" smtClean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Black" pitchFamily="34" charset="0"/>
              </a:rPr>
              <a:t>2023.06 </a:t>
            </a:r>
            <a:r>
              <a:rPr lang="en-US" sz="18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Black" pitchFamily="34" charset="0"/>
              </a:rPr>
              <a:t>~ </a:t>
            </a:r>
            <a:r>
              <a:rPr lang="en-US" sz="1800" dirty="0" smtClean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Black" pitchFamily="34" charset="0"/>
              </a:rPr>
              <a:t>2023. 07</a:t>
            </a:r>
            <a:endParaRPr 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2207" y="3298788"/>
            <a:ext cx="10825575" cy="52168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smtClean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구현 사항</a:t>
            </a:r>
          </a:p>
          <a:p>
            <a:pPr>
              <a:spcBef>
                <a:spcPts val="600"/>
              </a:spcBef>
            </a:pPr>
            <a:r>
              <a:rPr lang="en-US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프로젝트의 중점적인 기능을 기재해주세요. </a:t>
            </a:r>
          </a:p>
          <a:p>
            <a:pPr>
              <a:spcBef>
                <a:spcPts val="600"/>
              </a:spcBef>
            </a:pPr>
            <a:r>
              <a:rPr lang="en-US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프로젝트의 핵심 구현사항을 기술해주세요.</a:t>
            </a:r>
          </a:p>
          <a:p>
            <a:pPr>
              <a:spcBef>
                <a:spcPts val="600"/>
              </a:spcBef>
            </a:pPr>
            <a:endParaRPr lang="en-US" smtClean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smtClean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담당 역할</a:t>
            </a:r>
          </a:p>
          <a:p>
            <a:pPr>
              <a:spcBef>
                <a:spcPts val="600"/>
              </a:spcBef>
            </a:pPr>
            <a:r>
              <a:rPr lang="en-US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역할 및 본인 구현사항(기여내용)</a:t>
            </a:r>
          </a:p>
          <a:p>
            <a:pPr>
              <a:spcBef>
                <a:spcPts val="600"/>
              </a:spcBef>
            </a:pPr>
            <a:r>
              <a:rPr lang="en-US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역할 및 본인 구현사항(기여내용)</a:t>
            </a:r>
          </a:p>
          <a:p>
            <a:pPr>
              <a:spcBef>
                <a:spcPts val="600"/>
              </a:spcBef>
            </a:pPr>
            <a:endParaRPr lang="en-US" smtClean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smtClean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기술 스택</a:t>
            </a:r>
          </a:p>
          <a:p>
            <a:pPr>
              <a:spcBef>
                <a:spcPts val="600"/>
              </a:spcBef>
            </a:pPr>
            <a:r>
              <a:rPr lang="en-US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OOO, OOO, OOO, OOO</a:t>
            </a:r>
          </a:p>
          <a:p>
            <a:pPr>
              <a:spcBef>
                <a:spcPts val="600"/>
              </a:spcBef>
            </a:pPr>
            <a:endParaRPr lang="en-US" smtClean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smtClean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기술 선정 이유</a:t>
            </a:r>
          </a:p>
          <a:p>
            <a:pPr>
              <a:spcBef>
                <a:spcPts val="600"/>
              </a:spcBef>
            </a:pPr>
            <a:r>
              <a:rPr lang="en-US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해당 기술을 활용/선정한 이유를 기술해주세요. </a:t>
            </a:r>
          </a:p>
          <a:p>
            <a:pPr>
              <a:spcBef>
                <a:spcPts val="600"/>
              </a:spcBef>
            </a:pPr>
            <a:r>
              <a:rPr lang="en-US" smtClean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해당 기술을 활용/선정한 이유를 기술해주세요.</a:t>
            </a:r>
            <a:endParaRPr lang="en-US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390643" y="4571429"/>
            <a:ext cx="6171429" cy="4114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Noto Sans CJK KR Medium" pitchFamily="34" charset="0"/>
                <a:cs typeface="Noto Sans CJK KR Medium" pitchFamily="34" charset="0"/>
              </a:rPr>
              <a:t>이미지를 넣어 주세요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9443814" y="1170206"/>
            <a:ext cx="7990409" cy="7992426"/>
            <a:chOff x="9443814" y="1170206"/>
            <a:chExt cx="7990409" cy="799242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43814" y="1170206"/>
              <a:ext cx="7990409" cy="7992426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 rot="-21600000">
            <a:off x="9426967" y="9271512"/>
            <a:ext cx="738571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[캡션] 사진에 대한 부가설명을 써주세요</a:t>
            </a:r>
            <a:endParaRPr 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Project Name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 rot="-21600000">
            <a:off x="1219200" y="826201"/>
            <a:ext cx="738571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[캡션] 사진에 대한 부가설명을 써주세요</a:t>
            </a:r>
          </a:p>
        </p:txBody>
      </p:sp>
      <p:grpSp>
        <p:nvGrpSpPr>
          <p:cNvPr id="1002" name="그룹 1002"/>
          <p:cNvGrpSpPr/>
          <p:nvPr/>
        </p:nvGrpSpPr>
        <p:grpSpPr>
          <a:xfrm>
            <a:off x="9492063" y="1226150"/>
            <a:ext cx="7648149" cy="4247146"/>
            <a:chOff x="9492063" y="1226150"/>
            <a:chExt cx="7648149" cy="4247146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92063" y="1226150"/>
              <a:ext cx="7648149" cy="424714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244600" y="5719196"/>
            <a:ext cx="15595600" cy="33085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프로젝트 성과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대외적인 성과가 있다면 기술해주세요. (정성/정량 무관)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 내에서 발생했던 문제를 해결/극복해본 내용을 기술해주세요.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프로젝트를 진행하며 배운 점 / 학습한 점을 기입해주세요.</a:t>
            </a:r>
          </a:p>
          <a:p>
            <a:pPr>
              <a:spcBef>
                <a:spcPts val="600"/>
              </a:spcBef>
            </a:pPr>
            <a:endParaRPr lang="en-US" sz="17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프로젝트 리뷰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프로젝트를 수행하면서 아쉬웠던 점, 지금이라면 어떻게 더 보완하고 싶은지를 기술해주세요.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프로젝트를 통해 배우고 느낀 점을 기재해주세요.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  (※ 성과 측면이 아니어도 됩니다. Ex 동료와의 협업 시 긴밀한 커뮤니케이션의 중요성을 느낄 수 있는 시간이었다)</a:t>
            </a:r>
          </a:p>
        </p:txBody>
      </p:sp>
      <p:grpSp>
        <p:nvGrpSpPr>
          <p:cNvPr id="9" name="그룹 1002"/>
          <p:cNvGrpSpPr/>
          <p:nvPr/>
        </p:nvGrpSpPr>
        <p:grpSpPr>
          <a:xfrm>
            <a:off x="1219200" y="1226150"/>
            <a:ext cx="7648149" cy="4247146"/>
            <a:chOff x="9492063" y="1226150"/>
            <a:chExt cx="7648149" cy="4247146"/>
          </a:xfrm>
        </p:grpSpPr>
        <p:pic>
          <p:nvPicPr>
            <p:cNvPr id="11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92063" y="1226150"/>
              <a:ext cx="7648149" cy="4247146"/>
            </a:xfrm>
            <a:prstGeom prst="rect">
              <a:avLst/>
            </a:prstGeom>
          </p:spPr>
        </p:pic>
      </p:grpSp>
      <p:sp>
        <p:nvSpPr>
          <p:cNvPr id="12" name="Object 3"/>
          <p:cNvSpPr txBox="1"/>
          <p:nvPr/>
        </p:nvSpPr>
        <p:spPr>
          <a:xfrm rot="-21600000">
            <a:off x="9432715" y="819479"/>
            <a:ext cx="738571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[캡션] 사진에 대한 부가설명을 써주세요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656"/>
            <a:ext cx="18288000" cy="892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57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953209" y="1081317"/>
            <a:ext cx="1054777" cy="1054777"/>
            <a:chOff x="953209" y="1081317"/>
            <a:chExt cx="1054777" cy="1054777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53209" y="1081317"/>
              <a:ext cx="1054777" cy="1054777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371600" y="1273387"/>
            <a:ext cx="9577444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200" kern="0" spc="-300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Project Name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972207" y="2708413"/>
            <a:ext cx="7053208" cy="18055"/>
            <a:chOff x="972207" y="2708413"/>
            <a:chExt cx="7053208" cy="18055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972207" y="2708413"/>
              <a:ext cx="7053208" cy="18055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404257" y="1091699"/>
            <a:ext cx="5484472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Black" pitchFamily="34" charset="0"/>
              </a:rPr>
              <a:t>2000.00 ~ 2000. 00</a:t>
            </a:r>
            <a:endParaRPr 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2207" y="3298788"/>
            <a:ext cx="10825575" cy="52168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구현 사항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프로젝트의 중점적인 기능을 기재해주세요. 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프로젝트의 핵심 구현사항을 </a:t>
            </a:r>
            <a:r>
              <a:rPr lang="en-US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기술해주세요</a:t>
            </a: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담당 역할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역할 및 본인 구현사항(기여내용)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역할 및 본인 구현사항(기여내용)</a:t>
            </a:r>
          </a:p>
          <a:p>
            <a:pPr>
              <a:spcBef>
                <a:spcPts val="600"/>
              </a:spcBef>
            </a:pPr>
            <a:endParaRPr lang="en-US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기술 스택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OOO, OOO, OOO, OOO</a:t>
            </a:r>
          </a:p>
          <a:p>
            <a:pPr>
              <a:spcBef>
                <a:spcPts val="600"/>
              </a:spcBef>
            </a:pPr>
            <a:endParaRPr lang="en-US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Light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기술 선정 이유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해당 기술을 활용/선정한 이유를 기술해주세요. 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 - 해당 기술을 활용/선정한 이유를 </a:t>
            </a:r>
            <a:r>
              <a:rPr lang="en-US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기술해주세요</a:t>
            </a: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.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0390643" y="4571429"/>
            <a:ext cx="6171429" cy="4114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1800" dirty="0">
                <a:solidFill>
                  <a:srgbClr val="FFFFFF"/>
                </a:solidFill>
                <a:latin typeface="Noto Sans CJK KR Medium" pitchFamily="34" charset="0"/>
                <a:cs typeface="Noto Sans CJK KR Medium" pitchFamily="34" charset="0"/>
              </a:rPr>
              <a:t>이미지를 넣어 주세요</a:t>
            </a:r>
            <a:endParaRPr lang="en-US" dirty="0"/>
          </a:p>
        </p:txBody>
      </p:sp>
      <p:grpSp>
        <p:nvGrpSpPr>
          <p:cNvPr id="1003" name="그룹 1003"/>
          <p:cNvGrpSpPr/>
          <p:nvPr/>
        </p:nvGrpSpPr>
        <p:grpSpPr>
          <a:xfrm>
            <a:off x="9443814" y="1170206"/>
            <a:ext cx="7990409" cy="7992426"/>
            <a:chOff x="9443814" y="1170206"/>
            <a:chExt cx="7990409" cy="7992426"/>
          </a:xfrm>
        </p:grpSpPr>
        <p:pic>
          <p:nvPicPr>
            <p:cNvPr id="13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443814" y="1170206"/>
              <a:ext cx="7990409" cy="7992426"/>
            </a:xfrm>
            <a:prstGeom prst="rect">
              <a:avLst/>
            </a:prstGeom>
          </p:spPr>
        </p:pic>
      </p:grpSp>
      <p:sp>
        <p:nvSpPr>
          <p:cNvPr id="15" name="Object 15"/>
          <p:cNvSpPr txBox="1"/>
          <p:nvPr/>
        </p:nvSpPr>
        <p:spPr>
          <a:xfrm rot="-21600000">
            <a:off x="9426967" y="9271512"/>
            <a:ext cx="738571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[캡션] 사진에 대한 부가설명을 써주세요</a:t>
            </a:r>
            <a:endParaRPr 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0642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295238" y="9275632"/>
            <a:ext cx="617142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800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Noto Sans CJK KR Black" pitchFamily="34" charset="0"/>
              </a:rPr>
              <a:t>Project Name</a:t>
            </a:r>
            <a:endParaRPr 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 rot="-21600000">
            <a:off x="1219200" y="826201"/>
            <a:ext cx="738571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[캡션] 사진에 대한 부가설명을 써주세요</a:t>
            </a:r>
          </a:p>
        </p:txBody>
      </p:sp>
      <p:grpSp>
        <p:nvGrpSpPr>
          <p:cNvPr id="1002" name="그룹 1002"/>
          <p:cNvGrpSpPr/>
          <p:nvPr/>
        </p:nvGrpSpPr>
        <p:grpSpPr>
          <a:xfrm>
            <a:off x="9492063" y="1226150"/>
            <a:ext cx="7648149" cy="4247146"/>
            <a:chOff x="9492063" y="1226150"/>
            <a:chExt cx="7648149" cy="4247146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92063" y="1226150"/>
              <a:ext cx="7648149" cy="424714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244600" y="5719196"/>
            <a:ext cx="15595600" cy="33085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프로젝트 성과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대외적인 성과가 있다면 기술해주세요. (정성/정량 무관)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 내에서 발생했던 문제를 해결/극복해본 내용을 기술해주세요.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프로젝트를 진행하며 배운 점 / 학습한 점을 기입해주세요.</a:t>
            </a:r>
          </a:p>
          <a:p>
            <a:pPr>
              <a:spcBef>
                <a:spcPts val="600"/>
              </a:spcBef>
            </a:pPr>
            <a:endParaRPr lang="en-US" sz="1700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  <a:cs typeface="Noto Sans CJK KR Regular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Light" pitchFamily="34" charset="0"/>
              </a:rPr>
              <a:t>프로젝트 리뷰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프로젝트를 수행하면서 아쉬웠던 점, 지금이라면 어떻게 더 보완하고 싶은지를 기술해주세요.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- 프로젝트를 통해 배우고 느낀 점을 기재해주세요.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Noto Sans CJK KR Light" pitchFamily="34" charset="0"/>
              </a:rPr>
              <a:t>   (※ 성과 측면이 아니어도 됩니다. Ex 동료와의 협업 시 긴밀한 커뮤니케이션의 중요성을 느낄 수 있는 시간이었다)</a:t>
            </a:r>
          </a:p>
        </p:txBody>
      </p:sp>
      <p:grpSp>
        <p:nvGrpSpPr>
          <p:cNvPr id="9" name="그룹 1002"/>
          <p:cNvGrpSpPr/>
          <p:nvPr/>
        </p:nvGrpSpPr>
        <p:grpSpPr>
          <a:xfrm>
            <a:off x="1219200" y="1226150"/>
            <a:ext cx="7648149" cy="4247146"/>
            <a:chOff x="9492063" y="1226150"/>
            <a:chExt cx="7648149" cy="4247146"/>
          </a:xfrm>
        </p:grpSpPr>
        <p:pic>
          <p:nvPicPr>
            <p:cNvPr id="11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92063" y="1226150"/>
              <a:ext cx="7648149" cy="4247146"/>
            </a:xfrm>
            <a:prstGeom prst="rect">
              <a:avLst/>
            </a:prstGeom>
          </p:spPr>
        </p:pic>
      </p:grpSp>
      <p:sp>
        <p:nvSpPr>
          <p:cNvPr id="12" name="Object 3"/>
          <p:cNvSpPr txBox="1"/>
          <p:nvPr/>
        </p:nvSpPr>
        <p:spPr>
          <a:xfrm rot="-21600000">
            <a:off x="9432715" y="819479"/>
            <a:ext cx="7385714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Noto Sans CJK KR Regular" pitchFamily="34" charset="0"/>
              </a:rPr>
              <a:t>[캡션] 사진에 대한 부가설명을 써주세요</a:t>
            </a:r>
          </a:p>
        </p:txBody>
      </p:sp>
    </p:spTree>
    <p:extLst>
      <p:ext uri="{BB962C8B-B14F-4D97-AF65-F5344CB8AC3E}">
        <p14:creationId xmlns:p14="http://schemas.microsoft.com/office/powerpoint/2010/main" val="1616089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</TotalTime>
  <Words>489</Words>
  <Application>Microsoft Office PowerPoint</Application>
  <PresentationFormat>사용자 지정</PresentationFormat>
  <Paragraphs>135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4" baseType="lpstr">
      <vt:lpstr>Gmarket Sans Bold</vt:lpstr>
      <vt:lpstr>Noto Sans CJK KR Black</vt:lpstr>
      <vt:lpstr>Noto Sans CJK KR Bold</vt:lpstr>
      <vt:lpstr>Noto Sans CJK KR Light</vt:lpstr>
      <vt:lpstr>Noto Sans CJK KR Medium</vt:lpstr>
      <vt:lpstr>Noto Sans CJK KR Regular</vt:lpstr>
      <vt:lpstr>나눔스퀘어</vt:lpstr>
      <vt:lpstr>나눔스퀘어 Bold</vt:lpstr>
      <vt:lpstr>나눔스퀘어 ExtraBold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SSAFY</cp:lastModifiedBy>
  <cp:revision>18</cp:revision>
  <dcterms:created xsi:type="dcterms:W3CDTF">2023-03-21T18:34:08Z</dcterms:created>
  <dcterms:modified xsi:type="dcterms:W3CDTF">2023-11-27T08:59:53Z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</Properties>
</file>